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85" r:id="rId2"/>
    <p:sldId id="279" r:id="rId3"/>
    <p:sldId id="280" r:id="rId4"/>
    <p:sldId id="273" r:id="rId5"/>
    <p:sldId id="278" r:id="rId6"/>
    <p:sldId id="283" r:id="rId7"/>
    <p:sldId id="284" r:id="rId8"/>
    <p:sldId id="281" r:id="rId9"/>
    <p:sldId id="28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-54" y="108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449EBE47-DAE8-F31E-5D0C-83C24F1066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03/12/2025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ebp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ebp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534112" y="2138229"/>
              <a:ext cx="8075775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CE1 CE2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  <a:sym typeface="Wingdings" panose="05000000000000000000" pitchFamily="2" charset="2"/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Je mesure, je compare selon plusieurs grandeurs. </a:t>
              </a: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J’utilise les unités : mètre, centimètre, kilomètre, gramme, kilogramme, litre…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4714" y="2894630"/>
            <a:ext cx="4170011" cy="1322406"/>
          </a:xfrm>
        </p:spPr>
        <p:txBody>
          <a:bodyPr>
            <a:normAutofit fontScale="90000"/>
          </a:bodyPr>
          <a:lstStyle/>
          <a:p>
            <a:pPr algn="just"/>
            <a:r>
              <a:rPr lang="fr-FR" dirty="0"/>
              <a:t>Pour mesurer la </a:t>
            </a:r>
            <a:r>
              <a:rPr lang="fr-FR" b="1" dirty="0"/>
              <a:t>longueur</a:t>
            </a:r>
            <a:r>
              <a:rPr lang="fr-FR" dirty="0"/>
              <a:t> d’un meuble, j’utilise quel objet et je mesure avec quelle unité?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2E2F79C-0790-F355-62BE-E5B88D1352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37" t="26123" r="23896"/>
          <a:stretch/>
        </p:blipFill>
        <p:spPr>
          <a:xfrm>
            <a:off x="447304" y="2070265"/>
            <a:ext cx="4001984" cy="3799856"/>
          </a:xfrm>
          <a:prstGeom prst="rect">
            <a:avLst/>
          </a:prstGeom>
        </p:spPr>
      </p:pic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86E6AB18-2D40-E07C-B608-124DD72CD2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15BE9927-18BA-DA79-4320-ECAD65EECD54}"/>
              </a:ext>
            </a:extLst>
          </p:cNvPr>
          <p:cNvSpPr txBox="1">
            <a:spLocks/>
          </p:cNvSpPr>
          <p:nvPr/>
        </p:nvSpPr>
        <p:spPr>
          <a:xfrm>
            <a:off x="8197932" y="6490150"/>
            <a:ext cx="94606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1/4</a:t>
            </a:r>
            <a:endParaRPr lang="fr-FR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960DE26-5FA3-9994-85F6-9F094CECFC0A}"/>
              </a:ext>
            </a:extLst>
          </p:cNvPr>
          <p:cNvSpPr/>
          <p:nvPr/>
        </p:nvSpPr>
        <p:spPr>
          <a:xfrm>
            <a:off x="4735608" y="767392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99146E3-6E27-EB3F-BBC8-078CE96D273B}"/>
              </a:ext>
            </a:extLst>
          </p:cNvPr>
          <p:cNvSpPr/>
          <p:nvPr/>
        </p:nvSpPr>
        <p:spPr>
          <a:xfrm>
            <a:off x="3423518" y="767392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705635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6843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1/4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8EDB007-BCD9-BE8D-D6F9-8973AC7E0F22}"/>
              </a:ext>
            </a:extLst>
          </p:cNvPr>
          <p:cNvSpPr txBox="1"/>
          <p:nvPr/>
        </p:nvSpPr>
        <p:spPr>
          <a:xfrm>
            <a:off x="5003470" y="2458192"/>
            <a:ext cx="43344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OBJET</a:t>
            </a:r>
            <a:r>
              <a:rPr lang="fr-FR" sz="3600" dirty="0"/>
              <a:t> : mètre</a:t>
            </a:r>
          </a:p>
          <a:p>
            <a:r>
              <a:rPr lang="fr-FR" sz="3600" b="1" dirty="0"/>
              <a:t>UNITÉ </a:t>
            </a:r>
            <a:r>
              <a:rPr lang="fr-FR" sz="3600" dirty="0"/>
              <a:t>: centimètres (cm)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D3C771D-DFDF-9D77-5C7C-F962820BC4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37" t="26123" r="23896"/>
          <a:stretch/>
        </p:blipFill>
        <p:spPr>
          <a:xfrm>
            <a:off x="447304" y="2070265"/>
            <a:ext cx="4001984" cy="379985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0703F95-448D-192C-C55D-2B0793336770}"/>
              </a:ext>
            </a:extLst>
          </p:cNvPr>
          <p:cNvSpPr/>
          <p:nvPr/>
        </p:nvSpPr>
        <p:spPr>
          <a:xfrm>
            <a:off x="4735608" y="767392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8A640C2-A5A4-2339-C174-4C6A19532D38}"/>
              </a:ext>
            </a:extLst>
          </p:cNvPr>
          <p:cNvSpPr/>
          <p:nvPr/>
        </p:nvSpPr>
        <p:spPr>
          <a:xfrm>
            <a:off x="3423518" y="767392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1812363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5608" y="2939881"/>
            <a:ext cx="4478751" cy="1231361"/>
          </a:xfrm>
        </p:spPr>
        <p:txBody>
          <a:bodyPr>
            <a:normAutofit fontScale="90000"/>
          </a:bodyPr>
          <a:lstStyle/>
          <a:p>
            <a:r>
              <a:rPr lang="fr-FR" dirty="0"/>
              <a:t>Pour mesurer des poids de musculation, j’utilise quel objet et je mesure avec quelle unité ?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03954BC-895C-F42D-F621-082E9F9A96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6" t="35659" r="24589"/>
          <a:stretch/>
        </p:blipFill>
        <p:spPr>
          <a:xfrm>
            <a:off x="141235" y="2240069"/>
            <a:ext cx="4385721" cy="3051958"/>
          </a:xfrm>
          <a:prstGeom prst="rect">
            <a:avLst/>
          </a:prstGeom>
        </p:spPr>
      </p:pic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47958D94-BDBE-B90B-C5C1-9B06A1A518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2/4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5B93130-19A8-C3B3-7066-40EE0301AD97}"/>
              </a:ext>
            </a:extLst>
          </p:cNvPr>
          <p:cNvSpPr/>
          <p:nvPr/>
        </p:nvSpPr>
        <p:spPr>
          <a:xfrm>
            <a:off x="4735608" y="767392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6ECAF7D-00DE-74CB-1717-53A51C37A6DB}"/>
              </a:ext>
            </a:extLst>
          </p:cNvPr>
          <p:cNvSpPr/>
          <p:nvPr/>
        </p:nvSpPr>
        <p:spPr>
          <a:xfrm>
            <a:off x="3423518" y="767392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6843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2/4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8EDB007-BCD9-BE8D-D6F9-8973AC7E0F22}"/>
              </a:ext>
            </a:extLst>
          </p:cNvPr>
          <p:cNvSpPr txBox="1"/>
          <p:nvPr/>
        </p:nvSpPr>
        <p:spPr>
          <a:xfrm>
            <a:off x="5003470" y="2458192"/>
            <a:ext cx="43344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OBJET</a:t>
            </a:r>
            <a:r>
              <a:rPr lang="fr-FR" sz="3600" dirty="0"/>
              <a:t> : balance</a:t>
            </a:r>
          </a:p>
          <a:p>
            <a:r>
              <a:rPr lang="fr-FR" sz="3600" b="1" dirty="0"/>
              <a:t>UNITÉ </a:t>
            </a:r>
            <a:r>
              <a:rPr lang="fr-FR" sz="3600" dirty="0"/>
              <a:t>: kilogrammes (kg)</a:t>
            </a:r>
            <a:endParaRPr lang="fr-FR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994DD28E-2230-B23B-2444-BD9ACE5199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6" t="35659" r="24589"/>
          <a:stretch/>
        </p:blipFill>
        <p:spPr>
          <a:xfrm>
            <a:off x="427512" y="2276104"/>
            <a:ext cx="4385721" cy="305195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B05FE96-B495-50C3-FC4B-ED17C9FB2981}"/>
              </a:ext>
            </a:extLst>
          </p:cNvPr>
          <p:cNvSpPr/>
          <p:nvPr/>
        </p:nvSpPr>
        <p:spPr>
          <a:xfrm>
            <a:off x="4735608" y="767392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28290E6-5389-6717-07AF-4D826D5F69ED}"/>
              </a:ext>
            </a:extLst>
          </p:cNvPr>
          <p:cNvSpPr/>
          <p:nvPr/>
        </p:nvSpPr>
        <p:spPr>
          <a:xfrm>
            <a:off x="3423518" y="767392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151060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108" y="2811340"/>
            <a:ext cx="4238714" cy="1235320"/>
          </a:xfrm>
        </p:spPr>
        <p:txBody>
          <a:bodyPr>
            <a:normAutofit fontScale="90000"/>
          </a:bodyPr>
          <a:lstStyle/>
          <a:p>
            <a:r>
              <a:rPr lang="fr-FR" dirty="0"/>
              <a:t>Pour mesurer :</a:t>
            </a:r>
            <a:br>
              <a:rPr lang="fr-FR" dirty="0"/>
            </a:br>
            <a:br>
              <a:rPr lang="fr-FR" dirty="0"/>
            </a:br>
            <a:r>
              <a:rPr lang="fr-FR" dirty="0"/>
              <a:t>la longueur d’une planche, j’utilise quel objet et je mesure avec quelle unité? </a:t>
            </a:r>
            <a:br>
              <a:rPr lang="fr-FR" dirty="0"/>
            </a:br>
            <a:br>
              <a:rPr lang="fr-FR" dirty="0"/>
            </a:br>
            <a:br>
              <a:rPr lang="fr-FR" dirty="0"/>
            </a:br>
            <a:r>
              <a:rPr lang="fr-FR" dirty="0"/>
              <a:t>l’épaisseur d’une planche, j’utilise quel objet et je mesure avec quelle unité ?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A1DBB18-2658-E779-4266-7780C879FC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3/4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B4BBA31-9D61-3E72-472A-A4AD871209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9" y="2811340"/>
            <a:ext cx="4872446" cy="243622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AD15D56-EB9F-CBF9-EFD6-7360389DBADE}"/>
              </a:ext>
            </a:extLst>
          </p:cNvPr>
          <p:cNvSpPr/>
          <p:nvPr/>
        </p:nvSpPr>
        <p:spPr>
          <a:xfrm>
            <a:off x="3735751" y="4361876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00AF0B5-CD4C-1DDA-310B-51617C4C14D6}"/>
              </a:ext>
            </a:extLst>
          </p:cNvPr>
          <p:cNvSpPr/>
          <p:nvPr/>
        </p:nvSpPr>
        <p:spPr>
          <a:xfrm>
            <a:off x="3735751" y="176441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752196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6843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3/4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8EDB007-BCD9-BE8D-D6F9-8973AC7E0F22}"/>
              </a:ext>
            </a:extLst>
          </p:cNvPr>
          <p:cNvSpPr txBox="1"/>
          <p:nvPr/>
        </p:nvSpPr>
        <p:spPr>
          <a:xfrm>
            <a:off x="5071837" y="1629250"/>
            <a:ext cx="4334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OBJET</a:t>
            </a:r>
            <a:r>
              <a:rPr lang="fr-FR" sz="3600" dirty="0"/>
              <a:t> : mètre</a:t>
            </a:r>
          </a:p>
          <a:p>
            <a:r>
              <a:rPr lang="fr-FR" sz="3600" b="1" dirty="0"/>
              <a:t>UNITÉ </a:t>
            </a:r>
            <a:r>
              <a:rPr lang="fr-FR" sz="3600" dirty="0"/>
              <a:t>:mètres (m)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42F83A9-5719-708A-B12D-8D11CD118B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11" y="2829579"/>
            <a:ext cx="4872446" cy="243622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7401428-A411-D398-F296-1C5C0806F183}"/>
              </a:ext>
            </a:extLst>
          </p:cNvPr>
          <p:cNvSpPr/>
          <p:nvPr/>
        </p:nvSpPr>
        <p:spPr>
          <a:xfrm>
            <a:off x="3735751" y="4361876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683383F-F150-CD00-C2C0-A78EC6659E78}"/>
              </a:ext>
            </a:extLst>
          </p:cNvPr>
          <p:cNvSpPr/>
          <p:nvPr/>
        </p:nvSpPr>
        <p:spPr>
          <a:xfrm>
            <a:off x="3735751" y="176441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5657741-8546-2EAE-3DA6-E1A052A3D384}"/>
              </a:ext>
            </a:extLst>
          </p:cNvPr>
          <p:cNvSpPr txBox="1"/>
          <p:nvPr/>
        </p:nvSpPr>
        <p:spPr>
          <a:xfrm>
            <a:off x="4926557" y="4181826"/>
            <a:ext cx="43344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OBJET</a:t>
            </a:r>
            <a:r>
              <a:rPr lang="fr-FR" sz="3600" dirty="0"/>
              <a:t> : mètre</a:t>
            </a:r>
          </a:p>
          <a:p>
            <a:r>
              <a:rPr lang="fr-FR" sz="3600" b="1" dirty="0"/>
              <a:t>UNITÉ </a:t>
            </a:r>
            <a:r>
              <a:rPr lang="fr-FR" sz="3600" dirty="0"/>
              <a:t>: centimètres (cm), millimètres (mm)</a:t>
            </a:r>
          </a:p>
        </p:txBody>
      </p:sp>
    </p:spTree>
    <p:extLst>
      <p:ext uri="{BB962C8B-B14F-4D97-AF65-F5344CB8AC3E}">
        <p14:creationId xmlns:p14="http://schemas.microsoft.com/office/powerpoint/2010/main" val="2195794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2908" y="2781652"/>
            <a:ext cx="4231092" cy="1294696"/>
          </a:xfrm>
        </p:spPr>
        <p:txBody>
          <a:bodyPr>
            <a:normAutofit fontScale="90000"/>
          </a:bodyPr>
          <a:lstStyle/>
          <a:p>
            <a:r>
              <a:rPr lang="fr-FR" dirty="0"/>
              <a:t>Pour mesurer :</a:t>
            </a:r>
            <a:br>
              <a:rPr lang="fr-FR" dirty="0"/>
            </a:br>
            <a:br>
              <a:rPr lang="fr-FR" dirty="0"/>
            </a:br>
            <a:r>
              <a:rPr lang="fr-FR" dirty="0"/>
              <a:t> la durée de cuisson dans le four, j’utilise quel objet et je mesure avec quelle unité ? </a:t>
            </a:r>
            <a:br>
              <a:rPr lang="fr-FR" dirty="0"/>
            </a:br>
            <a:br>
              <a:rPr lang="fr-FR" dirty="0"/>
            </a:br>
            <a:br>
              <a:rPr lang="fr-FR" dirty="0"/>
            </a:br>
            <a:r>
              <a:rPr lang="fr-FR" dirty="0"/>
              <a:t>la contenance d’une casserole, j’utilise quel objet et je mesure avec quelle unité ?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4F2A69E-0949-449C-E54F-935CC5DB53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0" t="42192" r="35844"/>
          <a:stretch/>
        </p:blipFill>
        <p:spPr>
          <a:xfrm>
            <a:off x="674268" y="1910396"/>
            <a:ext cx="2585934" cy="4331902"/>
          </a:xfrm>
          <a:prstGeom prst="rect">
            <a:avLst/>
          </a:prstGeom>
        </p:spPr>
      </p:pic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69A00679-C6D0-88A0-B2A0-4E37ACCC40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4/4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26890CB-AD6D-F6EB-49D4-6769E0D27053}"/>
              </a:ext>
            </a:extLst>
          </p:cNvPr>
          <p:cNvSpPr/>
          <p:nvPr/>
        </p:nvSpPr>
        <p:spPr>
          <a:xfrm>
            <a:off x="3735751" y="4361876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4A82A4F-CFAD-184D-C892-7D6FEA48D339}"/>
              </a:ext>
            </a:extLst>
          </p:cNvPr>
          <p:cNvSpPr/>
          <p:nvPr/>
        </p:nvSpPr>
        <p:spPr>
          <a:xfrm>
            <a:off x="3735751" y="176441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24962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6843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4/4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8EDB007-BCD9-BE8D-D6F9-8973AC7E0F22}"/>
              </a:ext>
            </a:extLst>
          </p:cNvPr>
          <p:cNvSpPr txBox="1"/>
          <p:nvPr/>
        </p:nvSpPr>
        <p:spPr>
          <a:xfrm>
            <a:off x="5054745" y="1616525"/>
            <a:ext cx="433449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OBJET</a:t>
            </a:r>
            <a:r>
              <a:rPr lang="fr-FR" sz="3600" dirty="0"/>
              <a:t> : minuteur, montre, chronomètre</a:t>
            </a:r>
          </a:p>
          <a:p>
            <a:r>
              <a:rPr lang="fr-FR" sz="3600" b="1" dirty="0"/>
              <a:t>UNITÉ </a:t>
            </a:r>
            <a:r>
              <a:rPr lang="fr-FR" sz="3600" dirty="0"/>
              <a:t>: heures (h)</a:t>
            </a:r>
          </a:p>
          <a:p>
            <a:r>
              <a:rPr lang="fr-FR" sz="3600" dirty="0"/>
              <a:t>minutes (min)</a:t>
            </a:r>
          </a:p>
          <a:p>
            <a:endParaRPr lang="fr-FR" sz="3600" dirty="0"/>
          </a:p>
          <a:p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71FF188-C714-6419-FFAD-780AF3A5F6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0" t="42192" r="35844"/>
          <a:stretch/>
        </p:blipFill>
        <p:spPr>
          <a:xfrm>
            <a:off x="588736" y="1616525"/>
            <a:ext cx="2585934" cy="433190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8932F96-3D60-D69B-88E0-CAFA1C447105}"/>
              </a:ext>
            </a:extLst>
          </p:cNvPr>
          <p:cNvSpPr/>
          <p:nvPr/>
        </p:nvSpPr>
        <p:spPr>
          <a:xfrm>
            <a:off x="3735751" y="4361876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32170E-7801-BD5B-8F34-7D1A4382E8C8}"/>
              </a:ext>
            </a:extLst>
          </p:cNvPr>
          <p:cNvSpPr/>
          <p:nvPr/>
        </p:nvSpPr>
        <p:spPr>
          <a:xfrm>
            <a:off x="3735751" y="176441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B630AF5-C65E-6DC9-235A-F8678DAB0659}"/>
              </a:ext>
            </a:extLst>
          </p:cNvPr>
          <p:cNvSpPr txBox="1"/>
          <p:nvPr/>
        </p:nvSpPr>
        <p:spPr>
          <a:xfrm>
            <a:off x="5054745" y="4281929"/>
            <a:ext cx="43344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OBJET</a:t>
            </a:r>
            <a:r>
              <a:rPr lang="fr-FR" sz="3600" dirty="0"/>
              <a:t> : verre mesureur</a:t>
            </a:r>
          </a:p>
          <a:p>
            <a:r>
              <a:rPr lang="fr-FR" sz="3600" b="1" dirty="0"/>
              <a:t>UNITÉ </a:t>
            </a:r>
            <a:r>
              <a:rPr lang="fr-FR" sz="3600" dirty="0"/>
              <a:t>: litre (L),</a:t>
            </a:r>
          </a:p>
          <a:p>
            <a:r>
              <a:rPr lang="fr-FR" sz="3600" dirty="0"/>
              <a:t>centilitres (</a:t>
            </a:r>
            <a:r>
              <a:rPr lang="fr-FR" sz="3600" dirty="0" err="1"/>
              <a:t>cL</a:t>
            </a:r>
            <a:r>
              <a:rPr lang="fr-FR" sz="3600" dirty="0"/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12724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260</TotalTime>
  <Words>239</Words>
  <Application>Microsoft Office PowerPoint</Application>
  <PresentationFormat>Affichage à l'écran (4:3)</PresentationFormat>
  <Paragraphs>50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Pour mesurer la longueur d’un meuble, j’utilise quel objet et je mesure avec quelle unité? </vt:lpstr>
      <vt:lpstr>Correction</vt:lpstr>
      <vt:lpstr>Pour mesurer des poids de musculation, j’utilise quel objet et je mesure avec quelle unité ? </vt:lpstr>
      <vt:lpstr>Correction</vt:lpstr>
      <vt:lpstr>Pour mesurer :  la longueur d’une planche, j’utilise quel objet et je mesure avec quelle unité?    l’épaisseur d’une planche, j’utilise quel objet et je mesure avec quelle unité ?</vt:lpstr>
      <vt:lpstr>Correction</vt:lpstr>
      <vt:lpstr>Pour mesurer :   la durée de cuisson dans le four, j’utilise quel objet et je mesure avec quelle unité ?    la contenance d’une casserole, j’utilise quel objet et je mesure avec quelle unité ?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41</cp:revision>
  <dcterms:created xsi:type="dcterms:W3CDTF">2023-02-07T14:55:57Z</dcterms:created>
  <dcterms:modified xsi:type="dcterms:W3CDTF">2025-12-03T07:39:08Z</dcterms:modified>
</cp:coreProperties>
</file>